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61" r:id="rId6"/>
    <p:sldId id="264" r:id="rId7"/>
    <p:sldId id="265" r:id="rId8"/>
    <p:sldId id="259" r:id="rId9"/>
    <p:sldId id="263" r:id="rId10"/>
    <p:sldId id="260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febf563b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febf563b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5febf563b6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febf563b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febf563b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5febf563b6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febf563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febf563b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5febf563b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">
  <p:cSld name="Tittel og teks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685331" y="4204821"/>
            <a:ext cx="7773339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 med tekst">
  <p:cSld name="Sitat med teks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1290484" y="3610032"/>
            <a:ext cx="6564224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685331" y="4372797"/>
            <a:ext cx="7773339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no-NO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no-NO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nekort">
  <p:cSld name="Navnekor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685331" y="4662335"/>
            <a:ext cx="7773339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onner">
  <p:cSld name="3 kolonn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685331" y="2943356"/>
            <a:ext cx="2474232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3"/>
          </p:nvPr>
        </p:nvSpPr>
        <p:spPr>
          <a:xfrm>
            <a:off x="3339292" y="2367093"/>
            <a:ext cx="24686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4"/>
          </p:nvPr>
        </p:nvSpPr>
        <p:spPr>
          <a:xfrm>
            <a:off x="3331012" y="2943356"/>
            <a:ext cx="2477513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5"/>
          </p:nvPr>
        </p:nvSpPr>
        <p:spPr>
          <a:xfrm>
            <a:off x="5979974" y="2367093"/>
            <a:ext cx="24786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6"/>
          </p:nvPr>
        </p:nvSpPr>
        <p:spPr>
          <a:xfrm>
            <a:off x="5979974" y="2943356"/>
            <a:ext cx="247869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onner for bilde">
  <p:cSld name="3 kolonner for bil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2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3"/>
          </p:nvPr>
        </p:nvSpPr>
        <p:spPr>
          <a:xfrm>
            <a:off x="685331" y="4781082"/>
            <a:ext cx="2472307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4"/>
          </p:nvPr>
        </p:nvSpPr>
        <p:spPr>
          <a:xfrm>
            <a:off x="3332069" y="4204820"/>
            <a:ext cx="247637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16"/>
          <p:cNvSpPr>
            <a:spLocks noGrp="1"/>
          </p:cNvSpPr>
          <p:nvPr>
            <p:ph type="pic" idx="5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6"/>
          </p:nvPr>
        </p:nvSpPr>
        <p:spPr>
          <a:xfrm>
            <a:off x="3331011" y="4781081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7"/>
          </p:nvPr>
        </p:nvSpPr>
        <p:spPr>
          <a:xfrm>
            <a:off x="5979974" y="4204820"/>
            <a:ext cx="247551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6"/>
          <p:cNvSpPr>
            <a:spLocks noGrp="1"/>
          </p:cNvSpPr>
          <p:nvPr>
            <p:ph type="pic" idx="8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9"/>
          </p:nvPr>
        </p:nvSpPr>
        <p:spPr>
          <a:xfrm>
            <a:off x="5979880" y="4781079"/>
            <a:ext cx="2478790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 rot="5400000">
            <a:off x="2859947" y="192478"/>
            <a:ext cx="3424107" cy="777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4910373" y="2242904"/>
            <a:ext cx="5181599" cy="191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966553" y="328380"/>
            <a:ext cx="5181599" cy="574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4629150" y="2367093"/>
            <a:ext cx="382905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685331" y="3051013"/>
            <a:ext cx="3829520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4797317" y="2371018"/>
            <a:ext cx="3661353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4629150" y="3051013"/>
            <a:ext cx="382905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808547" y="609601"/>
            <a:ext cx="4650122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685331" y="2632852"/>
            <a:ext cx="2951767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685346" y="2632853"/>
            <a:ext cx="4129604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bilde med bildetekst">
  <p:cSld name="Panoramabilde med bildeteks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1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685331" y="5108728"/>
            <a:ext cx="777333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\\DROBO-FS\QuickDrops\JB\PPTX NG\Droplets\LightingOverlay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ju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.transponder.n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eksamen-og-prover/prover/nasjonale-prov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1475656" y="206084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wentieth Century"/>
              <a:buNone/>
            </a:pPr>
            <a:r>
              <a:rPr lang="no-NO" sz="3240" dirty="0"/>
              <a:t>VELKOMMEN TIL FORELDREMØTE </a:t>
            </a:r>
            <a:br>
              <a:rPr lang="no-NO" sz="3240" dirty="0"/>
            </a:br>
            <a:r>
              <a:rPr lang="no-NO" sz="3240" dirty="0"/>
              <a:t>8. TRINN </a:t>
            </a:r>
            <a:br>
              <a:rPr lang="no-NO" sz="3240" dirty="0"/>
            </a:br>
            <a:r>
              <a:rPr lang="nb-NO" sz="3240" dirty="0" smtClean="0"/>
              <a:t>31.08.2022</a:t>
            </a:r>
            <a:endParaRPr sz="3240" dirty="0"/>
          </a:p>
        </p:txBody>
      </p:sp>
      <p:sp>
        <p:nvSpPr>
          <p:cNvPr id="160" name="Google Shape;160;p19" descr="data:image/jpeg;base64,/9j/4AAQSkZJRgABAQAAAQABAAD/2wCEAAkGBhQSDxAUEhQVFRUWFBcWFRcWFBAUFxUWFRUVFBYYFhQXHSYeGRojGhgUHy8iIycpLCwsFx4xNTAqNSYsLCkBCQoKDgwOGg8PGiolHCQtLykpLCkqLTUqLDUuLCwpKiksLC4sLC0sKTApKSkwLC4sKSwvLCwsLCkpKSkpKSksLP/AABEIAIQA3QMBIgACEQEDEQH/xAAbAAACAwEBAQAAAAAAAAAAAAADBAABAgUGB//EAEIQAAEDAwIDAwgHBwMEAwAAAAEAAhEDEiEEMQVBUQZhcRMVIlSBkZPSFCQyc6Gz8CNCcrHB0eFSYqIHgrLxMzRD/8QAGwEAAgMBAQEAAAAAAAAAAAAAAAECAwQFBgf/xAAvEQACAQIFAgUCBgMAAAAAAAAAAQIDEQQSITFBBVETIjJhcYHwM5GhsdHhFMHx/9oADAMBAAIRAxEAPwCuNcYrjVakCvXAFeqABWrAACo4AAB2Ak/PWo9Yr/HrfMtcbH1vVff1vzXpKF6mEI5VoeanN5nqN+e9R6xX+PX+ZX561HrFf49b5kpapClkj2I5pdxvz3qPWK/x63zKeetR6xX+PW+ZKwpCMkewZpdxrz1qPWK/x63zK/PWo9Yr/HrfMubrdWKTbjnMABctnaGTNsN7yASekLNVr0aTtLf4NFKhWqrNHb5PTeetR6xX+PW+ZTz1qPWK/wAet8yQ01cPaHDZGhaIqEldWsUyc4uz3GvPWo9Yr/HrfMq89aj1iv8AHrfMlYV2p5I9iOaXcZ89aj1iv8et8ynnrUesV/j1vmS1qqEZI9gzS7jXnrUesV/j1vmU896j1iv8et8yVDVyuL60ipTpMaXOcZhoJc7OGgDqqqsoUouUkXUoTqyUUd/z3qPWK/x63zJ3guvrVtRSpu1Gph7o9GvWnIMfvbLz2t0tWk+n5ei4BwkEkWt6i0YHTK992N0NLT0PplaBIPkh0Gc+LuSxVcZRdJyg9dl3uzZTwlWNRKW277WOP2gOo01Xyf0us48wK9aW9J9M8lzPPWo9Yr/Hr/Ms63UmrVfUdu9xcfb/AIwg2rbShaCU9XzoYqtRSm3DRB/POo9Yr/Hr/Mp561HrFf49b5kvCkKzLHsV5pdw/nrUesV/j1/mVee9R6xX+PX+ZAIVWoyx7BmfcY896j1iv8ev8yh43qfWK/x6/wAyWtUtRlj2JZn3GPPWo9Yr/Hr/ADKeetT6xX+PX+ZL2qWpZY9h5n3OhxsfW9V9/W/NekoXQ40361qfv6v5r0nanD0orn6mYhSFuxXYpkDFqlqJYpYgDzXagOlkiW5IxseaZ7KUaF9Q6mA2yJtucJP7scx1Xd8lO4STOF1qVZtfSNhwkEywNbIh32jBnouB1HCvWonvweg6ZiM1qWXbn+Tt8S7Os0tOn5Nznh5c6SADBggOI3duudCf0enqOpta5opsvvqmR+0dytcT6Dc8gZTT+FNcCWT4gOI9pP8AQK3BYyNOlGE73/snjel1alSVSFrf0caFLUV1MhVauymnqjzzTi7PcHClq3Cu1Agdu3iluyeia/Ways5r6hYfJs8m6HU5EB0d/wBn2ldfTcNvaS4w3lEFzj0aOXiUXQcIFFznUQ2kXCHEOcXGd5jC5OPXirJF/J63ofTKtVeLJWXF+bhuKW1NM5pqFzXhoLHhnlWWEGHFuOue9Z7XdqKNVtCnTPk6TGh1rvRyBDR7BKX15DB6Tpk78yeQ71xKOlc+oXvAgmQHtF4xHsHcsWGwqhUjZXa19jp9bp0cNhlHN53+dvgbCkIhaqsXoj5+DhSES1S1AzAapatQqhICoCmFCFmEDubDVReFmFRCQ7nV4y361qfv6v5jkoGp7jA+tan7+r+Y5JwlD0oJbsq1bpUpIE7mFlSESu1oKLSautDqjs3VLS5jS6NwGuDh/wBpGR4LnVKRaYcC09CCD7is0yWmWuc09Q94PvBXTo9qNU0QXtrN/wBNZgf/AMxn3ysieJprzJS+NGbJf41SXkbj86r+RHT0LpwYG9sEjphYqBtFjn0WsJY2S0NLSY3upnDjHPdXxuqzVCfo7dPXAAZXo1C2I5OYPtD9SudpqddxjUlj7YLagkOd3OCxVIVsRK7i0ttTrYXEYbCU2rpy3uufb7t73Gjxiq4sfSpgsd/+jgXPcIyadMch4FdTSa3ygk2vHN7nlsd3kxkFePdwZlOoHMNSpUYbrRVhzM3CGBs2/wAK9Ho9bTrenSNJtSPTDrnPB5i0iSFz5JxbTO9SnnipLnb/ALp+Vn8Gdfq5qeTaA4ggvebrWN3axnVxHuQ7V6Th5bXpvoPcS53pUnOZYG1Ii0Ho7aCuC+mQSDggwR0I3XawFSMoOK3R5Tq9Oca+aWz2+9AVqxUeGgkmP84C6HD+HurPDW+0nYD9ckv23tZT+jaeTA8pWcd5H2QT1nMdynicWqb8OOsn+nuU4HCqpJVKvoT19/Y5zu2WnputAe+MEtAgHmJJyu83Wh7GPYfRcAfYVzOzf/TltWk0vqhmSHC253vmM7rv6/sS7R6b0Kpq0xEXNtcyTkYMFv4hciniXKeV8nvsN1OKbVXSKWntb+jga1gqvY47MJgdXbA+zKvya3CqF36cFBWR8/6hjZ42s6svouyKsUJUtUhWGEyVmEQhVCAB2qrUWFUIAEWqrUWFUIGDhVaiQqhAI6nGG/WdR99V/MclLU9xcfWdR99V/MclYUIvRDluwdqu1bhSFK5AxartW4VPJAkNLu4ECfadknKyuNK7sXSoFzg1oLidgBJ9ylWgWOLXAtI3BEEexNaT/qAdG0Cpp6TZMAMeLyJiTIk+K9Bq2afimlqGk4N1ENLXuuaWub9m4bxuFypdScJ5ZQaX6nWj01TheM0/2Pn2n7NOqPNX6NqXPcS4Fj3tkTDSBGMRzXQ4hqnUrDqKVSgQID3S0ugf6rZJ9q912e0tamKdOrAqtEuYYLXAYupVR/nvAXR7UcK+laSpSO7h6M/uvGQVzZScm2ztQr+GklFaffc+Yt4rTrUiGmo7FwfbqBBbkFtR8CcLv1a2n1YbXZXYyWDylwgue0Q9w7/HmFym0LQG/wCkW+7CWHCqQdd5NszO3Pw2XV/xJws6UrPm/ucar1GNdvx43WlktNr/AMnT1ev9EM05LKfN4w+oeoP7oSBpCCOszzmevUo0IepabHQYMEjxGVqpYeFFNrVvd8swVMROrJJ6JbJbIL2d4x5BjbQajjUtAMkDEg+Jz4QvdaDjDC5geHvJlhY4XNLpEOYMxAJbgRgr4vT1tVrXsIbDiCSCTa4HBb0O4Xp+xnbj6NVaK3pMLbBDQXDJIIjJMkj2riyjGJ6Bvy678/6+lju9q+DeRrXBgYx5NoBkAjcA/iuHC+j63SO1tIXkt9GWtspkNduCXiYdyIBIXz+vQLHOa4QWkgjoQuxha2eFnujh4zDulO/DAQu92d7PsrMe6rcG7NIMbbnvTHAuyhfFSvLWbhuxd49AjdpeOgN8hRAAGCRi0dGrNicTKpLwaHq5fY0YbDRpx8auvLwu557jI0lBxB1JJ6CkXx/EWnCTgcsjkc59602mBsB39/j1V2rZRhUj+JK/0MdadKf4cLfUHCqEW1Var7mcFCqEW1VCLjBwqtRIVQi40dPi4+s6j76r+Y5KwneLN+s6j76r+Y5LWquL0QT9TB2q7Vu1XClciYhQNW4V2pXAC6g0kEtBI2JAJHgU/wAK0D6lRzqQmo2mY9IidsTzS9qZ0GvfRcXUyASIMgnHvVNeOem4rdl9CeSopPZF8G7bD0aVZ72Pp1nWuMEGm7Ba48i0817PiDnOtYDNwm7bAgkG3aRMEL5D2vqvqVHv+jG45NSmTa8kekSzJB7xuun2C7avaRR1AeQ0AU3S4ubH7paRlvfOPBcGdOUXax3IVIyV76D+rZ+0f/Ef5oVqPUdLnHqSfeZWLV6OOiSPOy1bYO1DrUpFvXfMGOcd6YhNcMb+0kC4jGLZFw3z/RV155YNl2GinVV9jwXaCnZVqU2tMBw/28gck5TnDezwfp5fLXuEtO5YDt79/cuhxXhV3E3XuubipAA3EANdC60LHh6SqeaW2x0cfWcJ5Y6N6sf7I9sKlKzTax2xAp1JDQ8DkTG/cvW8U4XRdXo1tnFzQ77JaScNJaf59y+f19M17S1wBB5frmr01aswNbeHtaIYHzLG91uHHvclUw84O9MdDGU5RtW4200PZdpuJPYXGm+9ljW8oY6XAmecj3QvFlOanWucA3Zg2G5xzJS0K/C0fDTbWr3MmNrKpJKErpfvyDhSESFULZcwg4VEIlqotRcYOFUIkKWouMFCohEhSErjR1uKsH0iv97U/MclhTCa4p/9iv8Ae1PzHJZUxeiJytdlFgVQtQpClchYzapatwrATuFjEKQtwrhFwsDhXC3CxQfc1piCRt0SuFirVLUS1SE7hYHauRq31Bq6Ypki5oBjnzIjmYXbhcd7j9MJE+iwRBIguGY74WPGTUad2b+npqsmjWt1xPEXttIhoacEchBHtldG1ShQtHeck7knvccnkiQrqKcYJMz4iaqTbQK1S1EtUhXXM9gUKWokKQi47A7VVqJCkIuFgRaqtRSFUIuFgVqqEWFRCdx2BELMIpCzCLjOnxUj6RX+9qf+bkhqK4GCeh/5ABIdo+0DG6nUgyY1FQfwkVXNLh/P3rztXjNzngun9mWtIzMPB/oFzXi4JaM0uk2z2NXUgPtkf7s5Azn8FKesa7Y7bnkMTv4Ee9eFrcccS6DcXEkeB5Z6dEzpeM2tawEDMF25tmXED3D2KCxsbh4Oh7bynTK3eJjnEx3bSuJo+PsOGDnDQ50eJJ3ldClrmtN9QjMtNsuJIOzf5q54qCi5b27fe5BUm3YehS1YZqGEm10jvtkeICI14OxB32PTdWwrRkk1yRcGnYG90FvefdhaZkIetDTTdO0HPSRvPJIaDi7BRaCR6LASScY6k81GVaMH5noNQutDoVqobE8z7oBcSe6AroPuY10ESAYO+ciUk/jLHWBpBucBI6c4/Ae9Ov1IbFxgEwDMAEZ35JqtF6phkGaOje8w1rifA/zWq3CGMuk/td3Du6z0Sx46+owjy1QsJI+0BtggEC4rOi0VjZa55DxJBff35Jlw8JXNxFXxJRhOUVre19zo0HTpRlKOZu1r22/U3aqtWWVsD8Zxzge9EldVTUtUzmOLW5mFULYWWd+++FLMKxm1S1acYjfM+yBOVh1ZoIBIE7d6TmluwykhUWoR1jcyQOYnn/lGDtu/+0oU09h5WZhUQsV9UGtLpwDHt6LNLUibZz/f9fgl4i2uPIwkKoVVNQAHdys1ApZkLKVCqFh2rYATIgb+zeFWm1Tajbm7SfwMJZ1e1x5WeT7Q6e7W6wYH1jUGZ2/bVDMc1yBSaHYdygyI92cdU72pMa7Wgc9RXLjy/wDmf6KQNMlsHbwO2/VeZZuaMHBgDAMHf2x3bLVRhD4xyA3596afRgDvIPvz7/7IxIENIkHf+mFEimgdMWCfSuzHIT0ke1FovO/jtOCd1lwAgRgy6O8HMSFsVoGCItAnuEJMLjGn1QY9xLZkEZzB5GAeWULV8ZsgU3uwJGQA0nJghUHA3dDjAmfb1S+t00nECY5HG4x0yopWle7JJpqzJrOMvcDeSLxIAOI5yPFLGXQwOOYBwZgbZwE1U0Zsi1rxdmRsME+GUGq4naQARgzEiNo3GysbuGgw0WU2nIzO4OP/AGode5pJJLp5E+iLh9oDnGEgWEPmAZOxJx3J6nRBZ0nbaeYPgoN2QnZF09W7InYDDTGeZP8AhDOseOZBkmZc3A2/Ays6ehZDQC4DcnOOo/siamH5IiRkge7Cjre3AZewfSa9xaXF5Lickkkk8s8/1Ca8+VQ+A4yYMR7iTuuaXWDeBG4GY7j+t1dB432BM7npgk+GVZGTjtoDsdihxWqCSXHfIR3cbqgei5snIxPfjOVz2YaYIBzzPLp0KWp6uXd2Z7nDp0wpxrTXLIOw9U4rVcwy51vT+Ezg7jOErX1cltt3tMkfrKBUq4OZAggZ9L0gYRdJTc+oGy0Oki5xhuATuoSqP1SZJPgMdQ65pBM7icgAY58plG861Lpk4iI2kbYO4Wa2ktdl7HjE2kmCcgHvQ9XUYRNOfR3BDYB8eapVS+q5HdoDqOM1CHNJJa50xgCQZ35QeiVHEiCSXZPpEzB23Qqjbjc4E9cx7uYQK2mbJBmO/Odx+HJXRSWxK99zpHibjaLsDM73c5KP9Pq2RebTI9q5WibbMAGCwtznmDJ5BdAa8CnbYJkm4yTsRj9bhSlVktrsTSMV7iJkzBMTzx/WfetaPiTmAhpABM899pHckvLmRO0LLNQG8snPXwSTadwR3O01IHU610ZGqre2a7xlcgYaPFRRRQ6m5oHP68Ees2Wt7wD7jCtRHJSYFQuqNadg0jv5c1TWyB4/0KiiRFAvKQ6OQggeMSieVJJHKVFEifBuhVLm55z+CTc83ObJiBz6KKJjQbR5Bn9bKVHWjH63UUS5I8g2vNp7yBz23Kw2oZ32Jj2SoorLE+App+mwZ2H9EekPRd4n+cKlFXIixg/Ynn6Jn2T7pQdW0XAAASM/ioogixVwmrnlH4uTjX/ZG4cHzP8AtOIVqJvYUjdXADRtI/BE1FIeTHeJPiSVaigSQCg3rzuJ9myBXGAeY29shRRHJJbgKjLRIkEjPfsgHVONw5CSO7kqUT5GE07sHuPemKA3/WwUUVgI/9k="/>
          <p:cNvSpPr/>
          <p:nvPr/>
        </p:nvSpPr>
        <p:spPr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1" name="Google Shape;161;p19" descr="data:image/jpeg;base64,/9j/4AAQSkZJRgABAQAAAQABAAD/2wCEAAkGBhQSDxAUEhQVFRUWFBcWFRcWFBAUFxUWFRUVFBYYFhQXHSYeGRojGhgUHy8iIycpLCwsFx4xNTAqNSYsLCkBCQoKDgwOGg8PGiolHCQtLykpLCkqLTUqLDUuLCwpKiksLC4sLC0sKTApKSkwLC4sKSwvLCwsLCkpKSkpKSksLP/AABEIAIQA3QMBIgACEQEDEQH/xAAbAAACAwEBAQAAAAAAAAAAAAADBAABAgUGB//EAEIQAAEDAwIDAwgHBwMEAwAAAAEAAhEDEiEEMQVBUQZhcRMVIlSBkZPSFCQyc6Gz8CNCcrHB0eFSYqIHgrLxMzRD/8QAGwEAAgMBAQEAAAAAAAAAAAAAAAECAwQFBgf/xAAvEQACAQIFAgUCBgMAAAAAAAAAAQIDEQQSITFBBVETIjJhcYHwM5GhsdHhFMHx/9oADAMBAAIRAxEAPwCuNcYrjVakCvXAFeqABWrAACo4AAB2Ak/PWo9Yr/HrfMtcbH1vVff1vzXpKF6mEI5VoeanN5nqN+e9R6xX+PX+ZX561HrFf49b5kpapClkj2I5pdxvz3qPWK/x63zKeetR6xX+PW+ZKwpCMkewZpdxrz1qPWK/x63zK/PWo9Yr/HrfMubrdWKTbjnMABctnaGTNsN7yASekLNVr0aTtLf4NFKhWqrNHb5PTeetR6xX+PW+ZTz1qPWK/wAet8yQ01cPaHDZGhaIqEldWsUyc4uz3GvPWo9Yr/HrfMq89aj1iv8AHrfMlYV2p5I9iOaXcZ89aj1iv8et8ynnrUesV/j1vmS1qqEZI9gzS7jXnrUesV/j1vmU896j1iv8et8yVDVyuL60ipTpMaXOcZhoJc7OGgDqqqsoUouUkXUoTqyUUd/z3qPWK/x63zJ3guvrVtRSpu1Gph7o9GvWnIMfvbLz2t0tWk+n5ei4BwkEkWt6i0YHTK992N0NLT0PplaBIPkh0Gc+LuSxVcZRdJyg9dl3uzZTwlWNRKW277WOP2gOo01Xyf0us48wK9aW9J9M8lzPPWo9Yr/Hr/Ms63UmrVfUdu9xcfb/AIwg2rbShaCU9XzoYqtRSm3DRB/POo9Yr/Hr/Mp561HrFf49b5kvCkKzLHsV5pdw/nrUesV/j1/mVee9R6xX+PX+ZAIVWoyx7BmfcY896j1iv8ev8yh43qfWK/x6/wAyWtUtRlj2JZn3GPPWo9Yr/Hr/ADKeetT6xX+PX+ZL2qWpZY9h5n3OhxsfW9V9/W/NekoXQ40361qfv6v5r0nanD0orn6mYhSFuxXYpkDFqlqJYpYgDzXagOlkiW5IxseaZ7KUaF9Q6mA2yJtucJP7scx1Xd8lO4STOF1qVZtfSNhwkEywNbIh32jBnouB1HCvWonvweg6ZiM1qWXbn+Tt8S7Os0tOn5Nznh5c6SADBggOI3duudCf0enqOpta5opsvvqmR+0dytcT6Dc8gZTT+FNcCWT4gOI9pP8AQK3BYyNOlGE73/snjel1alSVSFrf0caFLUV1MhVauymnqjzzTi7PcHClq3Cu1Agdu3iluyeia/Ways5r6hYfJs8m6HU5EB0d/wBn2ldfTcNvaS4w3lEFzj0aOXiUXQcIFFznUQ2kXCHEOcXGd5jC5OPXirJF/J63ofTKtVeLJWXF+bhuKW1NM5pqFzXhoLHhnlWWEGHFuOue9Z7XdqKNVtCnTPk6TGh1rvRyBDR7BKX15DB6Tpk78yeQ71xKOlc+oXvAgmQHtF4xHsHcsWGwqhUjZXa19jp9bp0cNhlHN53+dvgbCkIhaqsXoj5+DhSES1S1AzAapatQqhICoCmFCFmEDubDVReFmFRCQ7nV4y361qfv6v5jkoGp7jA+tan7+r+Y5JwlD0oJbsq1bpUpIE7mFlSESu1oKLSautDqjs3VLS5jS6NwGuDh/wBpGR4LnVKRaYcC09CCD7is0yWmWuc09Q94PvBXTo9qNU0QXtrN/wBNZgf/AMxn3ysieJprzJS+NGbJf41SXkbj86r+RHT0LpwYG9sEjphYqBtFjn0WsJY2S0NLSY3upnDjHPdXxuqzVCfo7dPXAAZXo1C2I5OYPtD9SudpqddxjUlj7YLagkOd3OCxVIVsRK7i0ttTrYXEYbCU2rpy3uufb7t73Gjxiq4sfSpgsd/+jgXPcIyadMch4FdTSa3ygk2vHN7nlsd3kxkFePdwZlOoHMNSpUYbrRVhzM3CGBs2/wAK9Ho9bTrenSNJtSPTDrnPB5i0iSFz5JxbTO9SnnipLnb/ALp+Vn8Gdfq5qeTaA4ggvebrWN3axnVxHuQ7V6Th5bXpvoPcS53pUnOZYG1Ii0Ho7aCuC+mQSDggwR0I3XawFSMoOK3R5Tq9Oca+aWz2+9AVqxUeGgkmP84C6HD+HurPDW+0nYD9ckv23tZT+jaeTA8pWcd5H2QT1nMdynicWqb8OOsn+nuU4HCqpJVKvoT19/Y5zu2WnputAe+MEtAgHmJJyu83Wh7GPYfRcAfYVzOzf/TltWk0vqhmSHC253vmM7rv6/sS7R6b0Kpq0xEXNtcyTkYMFv4hciniXKeV8nvsN1OKbVXSKWntb+jga1gqvY47MJgdXbA+zKvya3CqF36cFBWR8/6hjZ42s6svouyKsUJUtUhWGEyVmEQhVCAB2qrUWFUIAEWqrUWFUIGDhVaiQqhAI6nGG/WdR99V/MclLU9xcfWdR99V/MclYUIvRDluwdqu1bhSFK5AxartW4VPJAkNLu4ECfadknKyuNK7sXSoFzg1oLidgBJ9ylWgWOLXAtI3BEEexNaT/qAdG0Cpp6TZMAMeLyJiTIk+K9Bq2afimlqGk4N1ENLXuuaWub9m4bxuFypdScJ5ZQaX6nWj01TheM0/2Pn2n7NOqPNX6NqXPcS4Fj3tkTDSBGMRzXQ4hqnUrDqKVSgQID3S0ugf6rZJ9q912e0tamKdOrAqtEuYYLXAYupVR/nvAXR7UcK+laSpSO7h6M/uvGQVzZScm2ztQr+GklFaffc+Yt4rTrUiGmo7FwfbqBBbkFtR8CcLv1a2n1YbXZXYyWDylwgue0Q9w7/HmFym0LQG/wCkW+7CWHCqQdd5NszO3Pw2XV/xJws6UrPm/ucar1GNdvx43WlktNr/AMnT1ev9EM05LKfN4w+oeoP7oSBpCCOszzmevUo0IepabHQYMEjxGVqpYeFFNrVvd8swVMROrJJ6JbJbIL2d4x5BjbQajjUtAMkDEg+Jz4QvdaDjDC5geHvJlhY4XNLpEOYMxAJbgRgr4vT1tVrXsIbDiCSCTa4HBb0O4Xp+xnbj6NVaK3pMLbBDQXDJIIjJMkj2riyjGJ6Bvy678/6+lju9q+DeRrXBgYx5NoBkAjcA/iuHC+j63SO1tIXkt9GWtspkNduCXiYdyIBIXz+vQLHOa4QWkgjoQuxha2eFnujh4zDulO/DAQu92d7PsrMe6rcG7NIMbbnvTHAuyhfFSvLWbhuxd49AjdpeOgN8hRAAGCRi0dGrNicTKpLwaHq5fY0YbDRpx8auvLwu557jI0lBxB1JJ6CkXx/EWnCTgcsjkc59602mBsB39/j1V2rZRhUj+JK/0MdadKf4cLfUHCqEW1Var7mcFCqEW1VCLjBwqtRIVQi40dPi4+s6j76r+Y5KwneLN+s6j76r+Y5LWquL0QT9TB2q7Vu1XClciYhQNW4V2pXAC6g0kEtBI2JAJHgU/wAK0D6lRzqQmo2mY9IidsTzS9qZ0GvfRcXUyASIMgnHvVNeOem4rdl9CeSopPZF8G7bD0aVZ72Pp1nWuMEGm7Ba48i0817PiDnOtYDNwm7bAgkG3aRMEL5D2vqvqVHv+jG45NSmTa8kekSzJB7xuun2C7avaRR1AeQ0AU3S4ubH7paRlvfOPBcGdOUXax3IVIyV76D+rZ+0f/Ef5oVqPUdLnHqSfeZWLV6OOiSPOy1bYO1DrUpFvXfMGOcd6YhNcMb+0kC4jGLZFw3z/RV155YNl2GinVV9jwXaCnZVqU2tMBw/28gck5TnDezwfp5fLXuEtO5YDt79/cuhxXhV3E3XuubipAA3EANdC60LHh6SqeaW2x0cfWcJ5Y6N6sf7I9sKlKzTax2xAp1JDQ8DkTG/cvW8U4XRdXo1tnFzQ77JaScNJaf59y+f19M17S1wBB5frmr01aswNbeHtaIYHzLG91uHHvclUw84O9MdDGU5RtW4200PZdpuJPYXGm+9ljW8oY6XAmecj3QvFlOanWucA3Zg2G5xzJS0K/C0fDTbWr3MmNrKpJKErpfvyDhSESFULZcwg4VEIlqotRcYOFUIkKWouMFCohEhSErjR1uKsH0iv97U/MclhTCa4p/9iv8Ae1PzHJZUxeiJytdlFgVQtQpClchYzapatwrATuFjEKQtwrhFwsDhXC3CxQfc1piCRt0SuFirVLUS1SE7hYHauRq31Bq6Ypki5oBjnzIjmYXbhcd7j9MJE+iwRBIguGY74WPGTUad2b+npqsmjWt1xPEXttIhoacEchBHtldG1ShQtHeck7knvccnkiQrqKcYJMz4iaqTbQK1S1EtUhXXM9gUKWokKQi47A7VVqJCkIuFgRaqtRSFUIuFgVqqEWFRCdx2BELMIpCzCLjOnxUj6RX+9qf+bkhqK4GCeh/5ABIdo+0DG6nUgyY1FQfwkVXNLh/P3rztXjNzngun9mWtIzMPB/oFzXi4JaM0uk2z2NXUgPtkf7s5Azn8FKesa7Y7bnkMTv4Ee9eFrcccS6DcXEkeB5Z6dEzpeM2tawEDMF25tmXED3D2KCxsbh4Oh7bynTK3eJjnEx3bSuJo+PsOGDnDQ50eJJ3ldClrmtN9QjMtNsuJIOzf5q54qCi5b27fe5BUm3YehS1YZqGEm10jvtkeICI14OxB32PTdWwrRkk1yRcGnYG90FvefdhaZkIetDTTdO0HPSRvPJIaDi7BRaCR6LASScY6k81GVaMH5noNQutDoVqobE8z7oBcSe6AroPuY10ESAYO+ciUk/jLHWBpBucBI6c4/Ae9Ov1IbFxgEwDMAEZ35JqtF6phkGaOje8w1rifA/zWq3CGMuk/td3Du6z0Sx46+owjy1QsJI+0BtggEC4rOi0VjZa55DxJBff35Jlw8JXNxFXxJRhOUVre19zo0HTpRlKOZu1r22/U3aqtWWVsD8Zxzge9EldVTUtUzmOLW5mFULYWWd+++FLMKxm1S1acYjfM+yBOVh1ZoIBIE7d6TmluwykhUWoR1jcyQOYnn/lGDtu/+0oU09h5WZhUQsV9UGtLpwDHt6LNLUibZz/f9fgl4i2uPIwkKoVVNQAHdys1ApZkLKVCqFh2rYATIgb+zeFWm1Tajbm7SfwMJZ1e1x5WeT7Q6e7W6wYH1jUGZ2/bVDMc1yBSaHYdygyI92cdU72pMa7Wgc9RXLjy/wDmf6KQNMlsHbwO2/VeZZuaMHBgDAMHf2x3bLVRhD4xyA3596afRgDvIPvz7/7IxIENIkHf+mFEimgdMWCfSuzHIT0ke1FovO/jtOCd1lwAgRgy6O8HMSFsVoGCItAnuEJMLjGn1QY9xLZkEZzB5GAeWULV8ZsgU3uwJGQA0nJghUHA3dDjAmfb1S+t00nECY5HG4x0yopWle7JJpqzJrOMvcDeSLxIAOI5yPFLGXQwOOYBwZgbZwE1U0Zsi1rxdmRsME+GUGq4naQARgzEiNo3GysbuGgw0WU2nIzO4OP/AGode5pJJLp5E+iLh9oDnGEgWEPmAZOxJx3J6nRBZ0nbaeYPgoN2QnZF09W7InYDDTGeZP8AhDOseOZBkmZc3A2/Ays6ehZDQC4DcnOOo/siamH5IiRkge7Cjre3AZewfSa9xaXF5Lickkkk8s8/1Ca8+VQ+A4yYMR7iTuuaXWDeBG4GY7j+t1dB432BM7npgk+GVZGTjtoDsdihxWqCSXHfIR3cbqgei5snIxPfjOVz2YaYIBzzPLp0KWp6uXd2Z7nDp0wpxrTXLIOw9U4rVcwy51vT+Ezg7jOErX1cltt3tMkfrKBUq4OZAggZ9L0gYRdJTc+oGy0Oki5xhuATuoSqP1SZJPgMdQ65pBM7icgAY58plG861Lpk4iI2kbYO4Wa2ktdl7HjE2kmCcgHvQ9XUYRNOfR3BDYB8eapVS+q5HdoDqOM1CHNJJa50xgCQZ35QeiVHEiCSXZPpEzB23Qqjbjc4E9cx7uYQK2mbJBmO/Odx+HJXRSWxK99zpHibjaLsDM73c5KP9Pq2RebTI9q5WibbMAGCwtznmDJ5BdAa8CnbYJkm4yTsRj9bhSlVktrsTSMV7iJkzBMTzx/WfetaPiTmAhpABM899pHckvLmRO0LLNQG8snPXwSTadwR3O01IHU610ZGqre2a7xlcgYaPFRRRQ6m5oHP68Ees2Wt7wD7jCtRHJSYFQuqNadg0jv5c1TWyB4/0KiiRFAvKQ6OQggeMSieVJJHKVFEifBuhVLm55z+CTc83ObJiBz6KKJjQbR5Bn9bKVHWjH63UUS5I8g2vNp7yBz23Kw2oZ32Jj2SoorLE+App+mwZ2H9EekPRd4n+cKlFXIixg/Ynn6Jn2T7pQdW0XAAASM/ioogixVwmrnlH4uTjX/ZG4cHzP8AtOIVqJvYUjdXADRtI/BE1FIeTHeJPiSVaigSQCg3rzuJ9myBXGAeY29shRRHJJbgKjLRIkEjPfsgHVONw5CSO7kqUT5GE07sHuPemKA3/WwUUVgI/9k="/>
          <p:cNvSpPr/>
          <p:nvPr/>
        </p:nvSpPr>
        <p:spPr>
          <a:xfrm>
            <a:off x="215900" y="-47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2" name="Google Shape;162;p19" descr="Bilderesultat for jÃ¸rpeland ungdomssko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589" y="3717032"/>
            <a:ext cx="3776644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/>
        </p:nvSpPr>
        <p:spPr>
          <a:xfrm>
            <a:off x="1763688" y="1412776"/>
            <a:ext cx="576064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4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Presentasjon av lærere og miljøarbeidere</a:t>
            </a:r>
            <a:endParaRPr sz="4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no-NO"/>
              <a:t>SOSIALRÅDGIVER</a:t>
            </a:r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o-NO"/>
              <a:t>SOSIAL KOMPETANSE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no-NO"/>
              <a:t>KLASSEMILJØ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no-NO"/>
              <a:t>SKOLEHELSETJENESTEN</a:t>
            </a:r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1"/>
          </p:nvPr>
        </p:nvSpPr>
        <p:spPr>
          <a:xfrm>
            <a:off x="685332" y="1844824"/>
            <a:ext cx="7991124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Char char="•"/>
            </a:pPr>
            <a:r>
              <a:rPr lang="no-NO" sz="1850"/>
              <a:t>PRESENTASJON AV TJENESTEN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r>
              <a:rPr lang="no-NO" sz="1850"/>
              <a:t>TILGJENGELIGHET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r>
              <a:rPr lang="no-NO" sz="1850"/>
              <a:t>SAMARBEIDSPARTNERE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r>
              <a:rPr lang="no-NO" sz="1850"/>
              <a:t>8 KLASSE HELSESAMTALE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no-NO" sz="1850"/>
              <a:t>	PSYKISK HELSE		FYSISK AKTIVITET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no-NO" sz="1850"/>
              <a:t>	SØVN				PUBERTET, KROPP OG SEKSUELL HELSE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no-NO" sz="1850"/>
              <a:t>	KOSTHOLD			RUSMIDLER</a:t>
            </a:r>
            <a:endParaRPr sz="185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no-NO" sz="1850"/>
              <a:t>	VOLD OG OVERGREP	TRIVSEL</a:t>
            </a:r>
            <a:endParaRPr sz="185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r>
              <a:rPr lang="no-NO" sz="1850"/>
              <a:t>10 KLASSE VAKSINERING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no-NO" sz="1850"/>
              <a:t>		(STIVKRAMPE, DIFTERI, KIKHOSTE, POLIOMYELITT)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Char char="•"/>
            </a:pPr>
            <a:r>
              <a:rPr lang="no-NO" sz="1850"/>
              <a:t>ÅPEN DØR/OPPFØLGING</a:t>
            </a:r>
            <a:endParaRPr/>
          </a:p>
          <a:p>
            <a:pPr marL="228600" lvl="0" indent="-1111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endParaRPr sz="18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no-NO" sz="3600"/>
              <a:t>IT OG VÅRE INFORMASJONSKANALER</a:t>
            </a:r>
            <a:endParaRPr sz="3600"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1115616" y="2330544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no-NO" sz="3600" dirty="0"/>
              <a:t>NETTVETT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no-NO" sz="3600" u="sng" dirty="0">
                <a:solidFill>
                  <a:schemeClr val="hlink"/>
                </a:solidFill>
                <a:hlinkClick r:id="rId3"/>
              </a:rPr>
              <a:t>MINSKOLE.NO</a:t>
            </a:r>
            <a:endParaRPr sz="36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no-NO" sz="3600" u="sng" dirty="0">
                <a:solidFill>
                  <a:schemeClr val="hlink"/>
                </a:solidFill>
                <a:hlinkClick r:id="rId4"/>
              </a:rPr>
              <a:t>TRANSPONDER</a:t>
            </a:r>
            <a:endParaRPr sz="3600" dirty="0"/>
          </a:p>
        </p:txBody>
      </p:sp>
      <p:pic>
        <p:nvPicPr>
          <p:cNvPr id="244" name="Google Shape;24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0" y="2996952"/>
            <a:ext cx="3235072" cy="2586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endParaRPr/>
          </a:p>
        </p:txBody>
      </p:sp>
      <p:pic>
        <p:nvPicPr>
          <p:cNvPr id="250" name="Google Shape;250;p32" descr="https://lh4.googleusercontent.com/IzP1vXWfIroo6gsJQVKm50W4_RXWObc7Ua8BF070dR4tw3E5kdZsD4lOgWn3iJbtoi8aN4076TmzwVMrODKbIFml0BsrRXYozGO6TxKy0mmU77VNW_PZEHWyyMnb3QCI5RwgF491IbTk_mFxZQ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9863" y="1052736"/>
            <a:ext cx="8464275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 descr="https://lh4.googleusercontent.com/OKN2C70CalQgU10lvotYmWFeNvrvqv9MeOLamFbyzDb0-keFGcIyzRt9Dm-zqUP6lJpIqP6wmUnEM9r2ALCnm9GhIIvyjfEjtVeBLkRGJg3VSoLjqbhGOLgbr6HBMnYks8tK00XfhO-NyndJ5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476672"/>
            <a:ext cx="4752528" cy="6191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/>
          <p:nvPr/>
        </p:nvSpPr>
        <p:spPr>
          <a:xfrm>
            <a:off x="7236296" y="5358932"/>
            <a:ext cx="484632" cy="978408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58365"/>
              </a:gs>
              <a:gs pos="50000">
                <a:srgbClr val="CF6B3F"/>
              </a:gs>
              <a:gs pos="100000">
                <a:srgbClr val="BE511C"/>
              </a:gs>
            </a:gsLst>
            <a:lin ang="5400000" scaled="0"/>
          </a:gradFill>
          <a:ln w="9525" cap="flat" cmpd="sng">
            <a:solidFill>
              <a:srgbClr val="A35028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7236296" y="4022099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58365"/>
              </a:gs>
              <a:gs pos="50000">
                <a:srgbClr val="CF6B3F"/>
              </a:gs>
              <a:gs pos="100000">
                <a:srgbClr val="BE511C"/>
              </a:gs>
            </a:gsLst>
            <a:lin ang="5400000" scaled="0"/>
          </a:gradFill>
          <a:ln w="9525" cap="flat" cmpd="sng">
            <a:solidFill>
              <a:srgbClr val="A35028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1619672" y="476672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no-NO" sz="5400" dirty="0"/>
              <a:t>MØTER KLASSEVIS</a:t>
            </a:r>
            <a:endParaRPr sz="5400" dirty="0"/>
          </a:p>
        </p:txBody>
      </p:sp>
      <p:sp>
        <p:nvSpPr>
          <p:cNvPr id="267" name="Google Shape;267;p34"/>
          <p:cNvSpPr txBox="1">
            <a:spLocks noGrp="1"/>
          </p:cNvSpPr>
          <p:nvPr>
            <p:ph type="body" idx="1"/>
          </p:nvPr>
        </p:nvSpPr>
        <p:spPr>
          <a:xfrm>
            <a:off x="685331" y="3657458"/>
            <a:ext cx="7487069" cy="157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4400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no-NO" sz="5400" dirty="0" smtClean="0"/>
              <a:t>.</a:t>
            </a:r>
            <a:endParaRPr sz="5400" dirty="0"/>
          </a:p>
        </p:txBody>
      </p:sp>
      <p:pic>
        <p:nvPicPr>
          <p:cNvPr id="268" name="Google Shape;26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2546" y="2900018"/>
            <a:ext cx="3649383" cy="173876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/>
        </p:nvSpPr>
        <p:spPr>
          <a:xfrm>
            <a:off x="6391930" y="2929184"/>
            <a:ext cx="257255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8A – </a:t>
            </a:r>
            <a:r>
              <a:rPr lang="nb-NO" sz="24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8B – </a:t>
            </a:r>
            <a:r>
              <a:rPr lang="nb-NO" sz="24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8C – </a:t>
            </a:r>
            <a:r>
              <a:rPr lang="nb-NO" sz="24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8D – </a:t>
            </a:r>
            <a:r>
              <a:rPr lang="nb-NO" sz="24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8E – C5</a:t>
            </a:r>
            <a:endParaRPr sz="2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65941" cy="4105882"/>
          </a:xfrm>
        </p:spPr>
        <p:txBody>
          <a:bodyPr/>
          <a:lstStyle/>
          <a:p>
            <a:r>
              <a:rPr lang="nb-NO" sz="7200" dirty="0"/>
              <a:t>m</a:t>
            </a:r>
            <a:r>
              <a:rPr lang="nb-NO" sz="7200" dirty="0" smtClean="0"/>
              <a:t>inskole.no/jus</a:t>
            </a:r>
            <a:endParaRPr lang="nb-NO" sz="7200" dirty="0"/>
          </a:p>
        </p:txBody>
      </p:sp>
    </p:spTree>
    <p:extLst>
      <p:ext uri="{BB962C8B-B14F-4D97-AF65-F5344CB8AC3E}">
        <p14:creationId xmlns:p14="http://schemas.microsoft.com/office/powerpoint/2010/main" val="4874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3728" y="1036115"/>
            <a:ext cx="3203848" cy="213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323528" y="476672"/>
            <a:ext cx="6512511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no-NO"/>
              <a:t>PROGRAM:</a:t>
            </a:r>
            <a:br>
              <a:rPr lang="no-NO"/>
            </a:b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1187624" y="2104064"/>
            <a:ext cx="6264696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79"/>
              <a:buChar char="•"/>
            </a:pPr>
            <a:r>
              <a:rPr lang="no-NO" sz="1979" dirty="0"/>
              <a:t>VELKOMMEN</a:t>
            </a:r>
            <a:endParaRPr dirty="0"/>
          </a:p>
          <a:p>
            <a:pPr marL="228600" indent="-228600">
              <a:lnSpc>
                <a:spcPct val="100000"/>
              </a:lnSpc>
              <a:buSzPts val="1979"/>
            </a:pPr>
            <a:r>
              <a:rPr lang="nb-NO" sz="1979" dirty="0"/>
              <a:t>REKTOR INFORMERER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79"/>
              <a:buChar char="•"/>
            </a:pPr>
            <a:r>
              <a:rPr lang="no-NO" sz="1979" dirty="0" smtClean="0"/>
              <a:t>OPPSTART </a:t>
            </a:r>
            <a:r>
              <a:rPr lang="no-NO" sz="1979" dirty="0"/>
              <a:t>NYTT 8.TRINN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79"/>
              <a:buChar char="•"/>
            </a:pPr>
            <a:r>
              <a:rPr lang="no-NO" sz="1979" dirty="0"/>
              <a:t>PRESENTASJON AV LÆRERE OG MILJØARBEIDERE </a:t>
            </a:r>
            <a:endParaRPr dirty="0"/>
          </a:p>
          <a:p>
            <a:pPr marL="228600" lvl="0" indent="-23996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79"/>
              <a:buChar char="•"/>
            </a:pPr>
            <a:r>
              <a:rPr lang="no-NO" sz="1979" dirty="0" smtClean="0"/>
              <a:t>SOSIALRÅDGIVER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79"/>
              <a:buChar char="•"/>
            </a:pPr>
            <a:r>
              <a:rPr lang="no-NO" sz="1979" dirty="0"/>
              <a:t>SKOLEHELSETJENESTEN</a:t>
            </a:r>
            <a:endParaRPr sz="1979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79"/>
              <a:buChar char="•"/>
            </a:pPr>
            <a:r>
              <a:rPr lang="no-NO" sz="1979" dirty="0"/>
              <a:t>MINSKOLE.NO OG </a:t>
            </a:r>
            <a:r>
              <a:rPr lang="no-NO" sz="1979" dirty="0" smtClean="0"/>
              <a:t>TRANSPONDER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79"/>
              <a:buChar char="•"/>
            </a:pPr>
            <a:r>
              <a:rPr lang="no-NO" sz="1979" dirty="0"/>
              <a:t>MØTER KLASSEVIS OG VALG AV KLASSEKONTAKTER</a:t>
            </a:r>
            <a:endParaRPr sz="1979" dirty="0"/>
          </a:p>
        </p:txBody>
      </p:sp>
      <p:sp>
        <p:nvSpPr>
          <p:cNvPr id="170" name="Google Shape;170;p20" descr="Bilderesultat for høst"/>
          <p:cNvSpPr/>
          <p:nvPr/>
        </p:nvSpPr>
        <p:spPr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/>
        </p:nvSpPr>
        <p:spPr>
          <a:xfrm>
            <a:off x="1763688" y="908720"/>
            <a:ext cx="5688632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4000" b="1">
                <a:solidFill>
                  <a:srgbClr val="CEDCE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ET GODT STED Å VÆRE,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4000" b="1">
                <a:solidFill>
                  <a:srgbClr val="CEDCE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ET GODT STED Å LÆRE</a:t>
            </a:r>
            <a:endParaRPr sz="4000" b="1">
              <a:solidFill>
                <a:srgbClr val="CEDCE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984" y="3922606"/>
            <a:ext cx="561975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no-NO"/>
              <a:t>REKTOR INFORMERER</a:t>
            </a:r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b-NO" dirty="0" smtClean="0"/>
              <a:t>OM JØRPELAND UNGDOMSSKOLE</a:t>
            </a:r>
            <a:r>
              <a:rPr lang="nb-NO" dirty="0" smtClean="0"/>
              <a:t>, PLANER FREMOVER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no-NO" dirty="0"/>
              <a:t>§ 9A – PSYKOSOSIALT MILJØ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00" cy="159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3000" cy="34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175" y="1083750"/>
            <a:ext cx="7617301" cy="357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/>
          <p:nvPr/>
        </p:nvSpPr>
        <p:spPr>
          <a:xfrm>
            <a:off x="1114325" y="4934500"/>
            <a:ext cx="73443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600">
                <a:latin typeface="Twentieth Century"/>
                <a:ea typeface="Twentieth Century"/>
                <a:cs typeface="Twentieth Century"/>
                <a:sym typeface="Twentieth Century"/>
              </a:rPr>
              <a:t>               Konsekvenstrapp</a:t>
            </a:r>
            <a:endParaRPr sz="36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00" cy="159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3000" cy="34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325" y="618525"/>
            <a:ext cx="8044400" cy="51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o-NO" dirty="0"/>
              <a:t>OPPSTART 8.TRINN, ERFARINGER TIL </a:t>
            </a:r>
            <a:r>
              <a:rPr lang="no-NO" dirty="0" smtClean="0"/>
              <a:t>NÅ</a:t>
            </a:r>
            <a:endParaRPr lang="nb-NO" dirty="0" smtClean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b-NO" dirty="0" smtClean="0"/>
              <a:t>SKOLEMILJØ/KLASSEMILJØ (TL, </a:t>
            </a:r>
            <a:r>
              <a:rPr lang="nb-NO" dirty="0" err="1" smtClean="0"/>
              <a:t>årshjul</a:t>
            </a:r>
            <a:r>
              <a:rPr lang="nb-NO" dirty="0" smtClean="0"/>
              <a:t> for sosial kompetanse)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no-NO" u="sng" dirty="0">
                <a:solidFill>
                  <a:schemeClr val="hlink"/>
                </a:solidFill>
                <a:hlinkClick r:id="rId3"/>
              </a:rPr>
              <a:t>NASJONALE PRØVER</a:t>
            </a:r>
            <a:r>
              <a:rPr lang="no-NO" dirty="0"/>
              <a:t> (UDIR.NO</a:t>
            </a:r>
            <a:r>
              <a:rPr lang="no-NO" dirty="0" smtClean="0"/>
              <a:t>)</a:t>
            </a:r>
            <a:r>
              <a:rPr lang="nb-NO" dirty="0" smtClean="0"/>
              <a:t> i løpet av september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no-NO" dirty="0" smtClean="0"/>
              <a:t>ØRNABU</a:t>
            </a:r>
            <a:r>
              <a:rPr lang="nb-NO" dirty="0" smtClean="0"/>
              <a:t> (mai/juni)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nb-NO" dirty="0" smtClean="0"/>
              <a:t>UTVIKLINGSSAMTALER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nb-NO" dirty="0" smtClean="0"/>
              <a:t>SPRÅKFAG/VALGFAG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>
            <a:off x="685330" y="1122218"/>
            <a:ext cx="7773000" cy="466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b-NO" sz="2800" b="1" dirty="0" smtClean="0"/>
              <a:t>Kunnskapsløftet 2020</a:t>
            </a:r>
          </a:p>
          <a:p>
            <a:pPr marL="342900"/>
            <a:r>
              <a:rPr lang="nb-NO" dirty="0">
                <a:hlinkClick r:id="rId3"/>
              </a:rPr>
              <a:t>https://www.udir.no/laring-og-trivsel/lareplanverket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pPr marL="342900"/>
            <a:r>
              <a:rPr lang="nb-NO" dirty="0" smtClean="0"/>
              <a:t>Vurdering(karakterer) av prosesser</a:t>
            </a:r>
          </a:p>
          <a:p>
            <a:pPr marL="342900"/>
            <a:r>
              <a:rPr lang="nb-NO" dirty="0" smtClean="0"/>
              <a:t>Mer tverrfaglighet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åpe">
  <a:themeElements>
    <a:clrScheme name="Dråp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196</Words>
  <Application>Microsoft Office PowerPoint</Application>
  <PresentationFormat>Skjermfremvisning (4:3)</PresentationFormat>
  <Paragraphs>60</Paragraphs>
  <Slides>15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Twentieth Century</vt:lpstr>
      <vt:lpstr>Dråpe</vt:lpstr>
      <vt:lpstr>VELKOMMEN TIL FORELDREMØTE  8. TRINN  31.08.2022</vt:lpstr>
      <vt:lpstr>minskole.no/jus</vt:lpstr>
      <vt:lpstr>PROGRAM: </vt:lpstr>
      <vt:lpstr>PowerPoint-presentasjon</vt:lpstr>
      <vt:lpstr>REKTOR INFORMERER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SOSIALRÅDGIVER</vt:lpstr>
      <vt:lpstr>SKOLEHELSETJENESTEN</vt:lpstr>
      <vt:lpstr>IT OG VÅRE INFORMASJONSKANALER</vt:lpstr>
      <vt:lpstr>PowerPoint-presentasjon</vt:lpstr>
      <vt:lpstr>MØTER KLASSEVIS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  8. TRINN  31.08.2022</dc:title>
  <cp:lastModifiedBy>Helge Erland</cp:lastModifiedBy>
  <cp:revision>6</cp:revision>
  <dcterms:modified xsi:type="dcterms:W3CDTF">2022-08-29T07:53:46Z</dcterms:modified>
</cp:coreProperties>
</file>